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3" r:id="rId5"/>
    <p:sldId id="264" r:id="rId6"/>
    <p:sldId id="266" r:id="rId7"/>
    <p:sldId id="267" r:id="rId8"/>
    <p:sldId id="268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03F4-85D7-4101-B717-110443A53BB5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B74-037A-47F3-A8DC-7DD3591D25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3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03F4-85D7-4101-B717-110443A53BB5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B74-037A-47F3-A8DC-7DD3591D25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8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03F4-85D7-4101-B717-110443A53BB5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B74-037A-47F3-A8DC-7DD3591D25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12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03F4-85D7-4101-B717-110443A53BB5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B74-037A-47F3-A8DC-7DD3591D25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07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03F4-85D7-4101-B717-110443A53BB5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B74-037A-47F3-A8DC-7DD3591D25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73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03F4-85D7-4101-B717-110443A53BB5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B74-037A-47F3-A8DC-7DD3591D25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85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03F4-85D7-4101-B717-110443A53BB5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B74-037A-47F3-A8DC-7DD3591D25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7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03F4-85D7-4101-B717-110443A53BB5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B74-037A-47F3-A8DC-7DD3591D25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2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03F4-85D7-4101-B717-110443A53BB5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B74-037A-47F3-A8DC-7DD3591D25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04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03F4-85D7-4101-B717-110443A53BB5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B74-037A-47F3-A8DC-7DD3591D25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96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03F4-85D7-4101-B717-110443A53BB5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B74-037A-47F3-A8DC-7DD3591D25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05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503F4-85D7-4101-B717-110443A53BB5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28B74-037A-47F3-A8DC-7DD3591D25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71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770690" y="404664"/>
            <a:ext cx="5602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Engelsk grammatik</a:t>
            </a:r>
            <a:endParaRPr lang="da-DK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539552" y="162880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Dagsorden:</a:t>
            </a:r>
            <a:endParaRPr lang="en-GB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539552" y="263691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Personlige stedord</a:t>
            </a:r>
            <a:endParaRPr lang="en-GB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539552" y="342257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da-DK" sz="3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da-DK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(at være) nutid og datid</a:t>
            </a:r>
            <a:endParaRPr lang="en-GB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551028" y="4221088"/>
            <a:ext cx="8178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have (at have) nutid og datid</a:t>
            </a:r>
            <a:endParaRPr lang="en-GB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551028" y="4997152"/>
            <a:ext cx="8178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do (at gøre/at lave) nutid og datid</a:t>
            </a:r>
            <a:endParaRPr lang="en-GB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0" y="0"/>
            <a:ext cx="9144000" cy="68580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814103" y="404664"/>
            <a:ext cx="5515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Personlige stedord</a:t>
            </a:r>
            <a:endParaRPr lang="da-DK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2915816" y="162880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Dansk</a:t>
            </a:r>
            <a:endParaRPr lang="en-GB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5580112" y="162880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Engelsk</a:t>
            </a:r>
            <a:endParaRPr lang="en-GB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101040" y="2261140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person ental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115737" y="2919558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person ental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124409" y="3571103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person ental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124409" y="4256483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person flertal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124409" y="4941168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person flertal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124409" y="5657325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person flertal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3721224" y="2256451"/>
            <a:ext cx="83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jeg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3810890" y="2893313"/>
            <a:ext cx="83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kstboks 17"/>
          <p:cNvSpPr txBox="1"/>
          <p:nvPr/>
        </p:nvSpPr>
        <p:spPr>
          <a:xfrm>
            <a:off x="3347864" y="335569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an/hun, den, det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kstboks 18"/>
          <p:cNvSpPr txBox="1"/>
          <p:nvPr/>
        </p:nvSpPr>
        <p:spPr>
          <a:xfrm>
            <a:off x="3857570" y="4256482"/>
            <a:ext cx="83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kstboks 19"/>
          <p:cNvSpPr txBox="1"/>
          <p:nvPr/>
        </p:nvSpPr>
        <p:spPr>
          <a:xfrm>
            <a:off x="3940344" y="4922402"/>
            <a:ext cx="415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kstboks 20"/>
          <p:cNvSpPr txBox="1"/>
          <p:nvPr/>
        </p:nvSpPr>
        <p:spPr>
          <a:xfrm>
            <a:off x="3904251" y="5657324"/>
            <a:ext cx="73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kstboks 21"/>
          <p:cNvSpPr txBox="1"/>
          <p:nvPr/>
        </p:nvSpPr>
        <p:spPr>
          <a:xfrm>
            <a:off x="6424527" y="2261140"/>
            <a:ext cx="415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kstboks 22"/>
          <p:cNvSpPr txBox="1"/>
          <p:nvPr/>
        </p:nvSpPr>
        <p:spPr>
          <a:xfrm>
            <a:off x="6226505" y="2876421"/>
            <a:ext cx="811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kstboks 23"/>
          <p:cNvSpPr txBox="1"/>
          <p:nvPr/>
        </p:nvSpPr>
        <p:spPr>
          <a:xfrm>
            <a:off x="5621842" y="3540357"/>
            <a:ext cx="2037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He/</a:t>
            </a:r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/it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kstboks 24"/>
          <p:cNvSpPr txBox="1"/>
          <p:nvPr/>
        </p:nvSpPr>
        <p:spPr>
          <a:xfrm>
            <a:off x="5678114" y="4256481"/>
            <a:ext cx="2037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kstboks 25"/>
          <p:cNvSpPr txBox="1"/>
          <p:nvPr/>
        </p:nvSpPr>
        <p:spPr>
          <a:xfrm>
            <a:off x="5683397" y="4922402"/>
            <a:ext cx="2037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kstboks 26"/>
          <p:cNvSpPr txBox="1"/>
          <p:nvPr/>
        </p:nvSpPr>
        <p:spPr>
          <a:xfrm>
            <a:off x="5691281" y="5657325"/>
            <a:ext cx="2037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73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0"/>
            <a:ext cx="9144000" cy="6858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23528" y="404664"/>
            <a:ext cx="79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t</a:t>
            </a:r>
            <a:r>
              <a:rPr lang="da-DK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 </a:t>
            </a:r>
            <a:r>
              <a:rPr lang="da-DK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be</a:t>
            </a:r>
            <a:r>
              <a:rPr lang="da-DK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(at være) </a:t>
            </a:r>
            <a:r>
              <a:rPr lang="da-DK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nutid</a:t>
            </a:r>
            <a:endParaRPr lang="da-DK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2915816" y="162880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Dansk</a:t>
            </a:r>
            <a:endParaRPr lang="en-GB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5580112" y="162880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Engelsk</a:t>
            </a:r>
            <a:endParaRPr lang="en-GB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101040" y="2261140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person ental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115737" y="2919558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person ental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124409" y="3571103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person ental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124409" y="4256483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person flertal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124409" y="4941168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person flertal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124409" y="5657325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person flertal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3721224" y="2256451"/>
            <a:ext cx="149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 er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3805330" y="2881636"/>
            <a:ext cx="112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er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3347864" y="335569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an/hun, den, det er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3857570" y="4256482"/>
            <a:ext cx="136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er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kstboks 17"/>
          <p:cNvSpPr txBox="1"/>
          <p:nvPr/>
        </p:nvSpPr>
        <p:spPr>
          <a:xfrm>
            <a:off x="3940344" y="4922402"/>
            <a:ext cx="1135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er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kstboks 19"/>
          <p:cNvSpPr txBox="1"/>
          <p:nvPr/>
        </p:nvSpPr>
        <p:spPr>
          <a:xfrm>
            <a:off x="3698985" y="5648139"/>
            <a:ext cx="1315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er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kstboks 20"/>
          <p:cNvSpPr txBox="1"/>
          <p:nvPr/>
        </p:nvSpPr>
        <p:spPr>
          <a:xfrm>
            <a:off x="6424527" y="2261140"/>
            <a:ext cx="124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kstboks 21"/>
          <p:cNvSpPr txBox="1"/>
          <p:nvPr/>
        </p:nvSpPr>
        <p:spPr>
          <a:xfrm>
            <a:off x="6160312" y="2886984"/>
            <a:ext cx="153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kstboks 23"/>
          <p:cNvSpPr txBox="1"/>
          <p:nvPr/>
        </p:nvSpPr>
        <p:spPr>
          <a:xfrm>
            <a:off x="5970072" y="3540357"/>
            <a:ext cx="292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/it is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kstboks 24"/>
          <p:cNvSpPr txBox="1"/>
          <p:nvPr/>
        </p:nvSpPr>
        <p:spPr>
          <a:xfrm>
            <a:off x="6181125" y="4256483"/>
            <a:ext cx="153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kstboks 25"/>
          <p:cNvSpPr txBox="1"/>
          <p:nvPr/>
        </p:nvSpPr>
        <p:spPr>
          <a:xfrm>
            <a:off x="6181125" y="4922401"/>
            <a:ext cx="153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kstboks 26"/>
          <p:cNvSpPr txBox="1"/>
          <p:nvPr/>
        </p:nvSpPr>
        <p:spPr>
          <a:xfrm>
            <a:off x="6100687" y="5636014"/>
            <a:ext cx="1891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52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0"/>
            <a:ext cx="9144000" cy="6858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23528" y="404664"/>
            <a:ext cx="79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t</a:t>
            </a:r>
            <a:r>
              <a:rPr lang="da-DK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 </a:t>
            </a:r>
            <a:r>
              <a:rPr lang="da-DK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be</a:t>
            </a:r>
            <a:r>
              <a:rPr lang="da-DK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(at være) </a:t>
            </a:r>
            <a:r>
              <a:rPr lang="da-DK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datid</a:t>
            </a:r>
            <a:endParaRPr lang="da-DK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2915816" y="162880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Dansk</a:t>
            </a:r>
            <a:endParaRPr lang="en-GB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5580112" y="162880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Engelsk</a:t>
            </a:r>
            <a:endParaRPr lang="en-GB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101040" y="2261140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person ental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115737" y="2919558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person ental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124409" y="3571103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person ental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124409" y="4256483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person flertal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124409" y="4941168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person flertal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124409" y="5657325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person flertal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3721224" y="2256451"/>
            <a:ext cx="149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 var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3805330" y="2881636"/>
            <a:ext cx="1630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var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3347864" y="3355692"/>
            <a:ext cx="262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an/hun, den, det var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3857570" y="4256482"/>
            <a:ext cx="136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var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kstboks 17"/>
          <p:cNvSpPr txBox="1"/>
          <p:nvPr/>
        </p:nvSpPr>
        <p:spPr>
          <a:xfrm>
            <a:off x="3940344" y="4922402"/>
            <a:ext cx="1135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var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kstboks 19"/>
          <p:cNvSpPr txBox="1"/>
          <p:nvPr/>
        </p:nvSpPr>
        <p:spPr>
          <a:xfrm>
            <a:off x="3698985" y="5648139"/>
            <a:ext cx="1315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var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kstboks 20"/>
          <p:cNvSpPr txBox="1"/>
          <p:nvPr/>
        </p:nvSpPr>
        <p:spPr>
          <a:xfrm>
            <a:off x="6424527" y="2261140"/>
            <a:ext cx="124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kstboks 21"/>
          <p:cNvSpPr txBox="1"/>
          <p:nvPr/>
        </p:nvSpPr>
        <p:spPr>
          <a:xfrm>
            <a:off x="6160312" y="2886984"/>
            <a:ext cx="194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were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kstboks 23"/>
          <p:cNvSpPr txBox="1"/>
          <p:nvPr/>
        </p:nvSpPr>
        <p:spPr>
          <a:xfrm>
            <a:off x="5970072" y="3540357"/>
            <a:ext cx="292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/it </a:t>
            </a:r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kstboks 24"/>
          <p:cNvSpPr txBox="1"/>
          <p:nvPr/>
        </p:nvSpPr>
        <p:spPr>
          <a:xfrm>
            <a:off x="6181125" y="4256483"/>
            <a:ext cx="1919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were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kstboks 25"/>
          <p:cNvSpPr txBox="1"/>
          <p:nvPr/>
        </p:nvSpPr>
        <p:spPr>
          <a:xfrm>
            <a:off x="6181125" y="4922401"/>
            <a:ext cx="206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were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kstboks 26"/>
          <p:cNvSpPr txBox="1"/>
          <p:nvPr/>
        </p:nvSpPr>
        <p:spPr>
          <a:xfrm>
            <a:off x="6100687" y="5636014"/>
            <a:ext cx="2143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were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0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0"/>
            <a:ext cx="9144000" cy="6858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23528" y="404664"/>
            <a:ext cx="79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t</a:t>
            </a:r>
            <a:r>
              <a:rPr lang="da-DK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 have (at have) </a:t>
            </a:r>
            <a:r>
              <a:rPr lang="da-DK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nu</a:t>
            </a:r>
            <a:r>
              <a:rPr lang="da-DK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tid</a:t>
            </a:r>
            <a:endParaRPr lang="da-DK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2915816" y="162880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Dansk</a:t>
            </a:r>
            <a:endParaRPr lang="en-GB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5580112" y="162880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Engelsk</a:t>
            </a:r>
            <a:endParaRPr lang="en-GB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101040" y="2261140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person ental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115737" y="2919558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person ental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124409" y="3571103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person ental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124409" y="4256483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person flertal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124409" y="4941168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person flertal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124409" y="5657325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person flertal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3721224" y="2256451"/>
            <a:ext cx="149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 har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3805330" y="2881636"/>
            <a:ext cx="1630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har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3347864" y="3355692"/>
            <a:ext cx="262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an/hun, den, det har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3857570" y="4256482"/>
            <a:ext cx="136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har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kstboks 17"/>
          <p:cNvSpPr txBox="1"/>
          <p:nvPr/>
        </p:nvSpPr>
        <p:spPr>
          <a:xfrm>
            <a:off x="3940344" y="4922402"/>
            <a:ext cx="1135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har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kstboks 19"/>
          <p:cNvSpPr txBox="1"/>
          <p:nvPr/>
        </p:nvSpPr>
        <p:spPr>
          <a:xfrm>
            <a:off x="3698985" y="5648139"/>
            <a:ext cx="1315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har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kstboks 20"/>
          <p:cNvSpPr txBox="1"/>
          <p:nvPr/>
        </p:nvSpPr>
        <p:spPr>
          <a:xfrm>
            <a:off x="6424526" y="2261140"/>
            <a:ext cx="181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have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kstboks 21"/>
          <p:cNvSpPr txBox="1"/>
          <p:nvPr/>
        </p:nvSpPr>
        <p:spPr>
          <a:xfrm>
            <a:off x="6160312" y="2886984"/>
            <a:ext cx="194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have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kstboks 23"/>
          <p:cNvSpPr txBox="1"/>
          <p:nvPr/>
        </p:nvSpPr>
        <p:spPr>
          <a:xfrm>
            <a:off x="5970072" y="3540357"/>
            <a:ext cx="292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/it has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kstboks 24"/>
          <p:cNvSpPr txBox="1"/>
          <p:nvPr/>
        </p:nvSpPr>
        <p:spPr>
          <a:xfrm>
            <a:off x="6181125" y="4256483"/>
            <a:ext cx="1919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have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kstboks 25"/>
          <p:cNvSpPr txBox="1"/>
          <p:nvPr/>
        </p:nvSpPr>
        <p:spPr>
          <a:xfrm>
            <a:off x="6181125" y="4922401"/>
            <a:ext cx="206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have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kstboks 26"/>
          <p:cNvSpPr txBox="1"/>
          <p:nvPr/>
        </p:nvSpPr>
        <p:spPr>
          <a:xfrm>
            <a:off x="6100687" y="5636014"/>
            <a:ext cx="2143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have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0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0"/>
            <a:ext cx="9144000" cy="6858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23528" y="404664"/>
            <a:ext cx="79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t</a:t>
            </a:r>
            <a:r>
              <a:rPr lang="da-DK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 have (at have) </a:t>
            </a:r>
            <a:r>
              <a:rPr lang="da-DK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datid</a:t>
            </a:r>
            <a:endParaRPr lang="da-DK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2915816" y="162880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Dansk</a:t>
            </a:r>
            <a:endParaRPr lang="en-GB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5580112" y="162880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Engelsk</a:t>
            </a:r>
            <a:endParaRPr lang="en-GB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101040" y="2261140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person ental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115737" y="2919558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person ental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124409" y="3571103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person ental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124409" y="4256483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person flertal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124409" y="4941168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person flertal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124409" y="5657325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person flertal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3721224" y="2256451"/>
            <a:ext cx="224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 havde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3805330" y="2881636"/>
            <a:ext cx="199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havde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3347864" y="335569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an/hun, den, det havde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3857570" y="4256482"/>
            <a:ext cx="172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havde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kstboks 17"/>
          <p:cNvSpPr txBox="1"/>
          <p:nvPr/>
        </p:nvSpPr>
        <p:spPr>
          <a:xfrm>
            <a:off x="3940344" y="4922402"/>
            <a:ext cx="163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havde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kstboks 19"/>
          <p:cNvSpPr txBox="1"/>
          <p:nvPr/>
        </p:nvSpPr>
        <p:spPr>
          <a:xfrm>
            <a:off x="3698985" y="5648139"/>
            <a:ext cx="188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havde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kstboks 20"/>
          <p:cNvSpPr txBox="1"/>
          <p:nvPr/>
        </p:nvSpPr>
        <p:spPr>
          <a:xfrm>
            <a:off x="6424526" y="2261140"/>
            <a:ext cx="181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had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kstboks 21"/>
          <p:cNvSpPr txBox="1"/>
          <p:nvPr/>
        </p:nvSpPr>
        <p:spPr>
          <a:xfrm>
            <a:off x="6160312" y="2886984"/>
            <a:ext cx="194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had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kstboks 23"/>
          <p:cNvSpPr txBox="1"/>
          <p:nvPr/>
        </p:nvSpPr>
        <p:spPr>
          <a:xfrm>
            <a:off x="5970072" y="3540357"/>
            <a:ext cx="292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/it had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kstboks 24"/>
          <p:cNvSpPr txBox="1"/>
          <p:nvPr/>
        </p:nvSpPr>
        <p:spPr>
          <a:xfrm>
            <a:off x="6181125" y="4256483"/>
            <a:ext cx="1919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had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kstboks 25"/>
          <p:cNvSpPr txBox="1"/>
          <p:nvPr/>
        </p:nvSpPr>
        <p:spPr>
          <a:xfrm>
            <a:off x="6181125" y="4922401"/>
            <a:ext cx="206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had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kstboks 26"/>
          <p:cNvSpPr txBox="1"/>
          <p:nvPr/>
        </p:nvSpPr>
        <p:spPr>
          <a:xfrm>
            <a:off x="6100687" y="5636014"/>
            <a:ext cx="2143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had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7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0"/>
            <a:ext cx="9144000" cy="6858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23528" y="404664"/>
            <a:ext cx="79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t</a:t>
            </a:r>
            <a:r>
              <a:rPr lang="da-DK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 do (at gøre) </a:t>
            </a:r>
            <a:r>
              <a:rPr lang="da-DK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nutid</a:t>
            </a:r>
            <a:endParaRPr lang="da-DK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2915816" y="162880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Dansk</a:t>
            </a:r>
            <a:endParaRPr lang="en-GB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5580112" y="162880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Engelsk</a:t>
            </a:r>
            <a:endParaRPr lang="en-GB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101040" y="2261140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person ental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115737" y="2919558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person ental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124409" y="3571103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person ental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124409" y="4256483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person flertal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124409" y="4941168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person flertal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124409" y="5657325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person flertal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3184748" y="2273155"/>
            <a:ext cx="2611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 gør/laver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3347864" y="288163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gør/laver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3347864" y="335569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an/hun, den, det gør/laver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3419872" y="4256482"/>
            <a:ext cx="255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gør/laver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kstboks 17"/>
          <p:cNvSpPr txBox="1"/>
          <p:nvPr/>
        </p:nvSpPr>
        <p:spPr>
          <a:xfrm>
            <a:off x="3455886" y="493135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gør/laver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kstboks 19"/>
          <p:cNvSpPr txBox="1"/>
          <p:nvPr/>
        </p:nvSpPr>
        <p:spPr>
          <a:xfrm>
            <a:off x="3347865" y="5648139"/>
            <a:ext cx="2752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gør/laver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kstboks 20"/>
          <p:cNvSpPr txBox="1"/>
          <p:nvPr/>
        </p:nvSpPr>
        <p:spPr>
          <a:xfrm>
            <a:off x="6424526" y="2261140"/>
            <a:ext cx="181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do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kstboks 21"/>
          <p:cNvSpPr txBox="1"/>
          <p:nvPr/>
        </p:nvSpPr>
        <p:spPr>
          <a:xfrm>
            <a:off x="6160312" y="2886984"/>
            <a:ext cx="194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kstboks 23"/>
          <p:cNvSpPr txBox="1"/>
          <p:nvPr/>
        </p:nvSpPr>
        <p:spPr>
          <a:xfrm>
            <a:off x="5970072" y="3540357"/>
            <a:ext cx="292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/it </a:t>
            </a:r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kstboks 24"/>
          <p:cNvSpPr txBox="1"/>
          <p:nvPr/>
        </p:nvSpPr>
        <p:spPr>
          <a:xfrm>
            <a:off x="6181125" y="4256483"/>
            <a:ext cx="1919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kstboks 25"/>
          <p:cNvSpPr txBox="1"/>
          <p:nvPr/>
        </p:nvSpPr>
        <p:spPr>
          <a:xfrm>
            <a:off x="6181125" y="4922401"/>
            <a:ext cx="206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kstboks 26"/>
          <p:cNvSpPr txBox="1"/>
          <p:nvPr/>
        </p:nvSpPr>
        <p:spPr>
          <a:xfrm>
            <a:off x="6100687" y="5636014"/>
            <a:ext cx="2143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1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0"/>
            <a:ext cx="9144000" cy="6858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23528" y="404664"/>
            <a:ext cx="79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t</a:t>
            </a:r>
            <a:r>
              <a:rPr lang="da-DK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 do (at gøre) </a:t>
            </a:r>
            <a:r>
              <a:rPr lang="da-DK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datid</a:t>
            </a:r>
            <a:endParaRPr lang="da-DK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2915816" y="162880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Dansk</a:t>
            </a:r>
            <a:endParaRPr lang="en-GB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6063124" y="1628799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Engelsk</a:t>
            </a:r>
            <a:endParaRPr lang="en-GB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101040" y="2261140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person ental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115737" y="2919558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person ental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124409" y="3571103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person ental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124409" y="4256483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person flertal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124409" y="4941168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person flertal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124409" y="5657325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person flertal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2939518" y="2256451"/>
            <a:ext cx="3572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 gjorde/lavede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2883274" y="2881635"/>
            <a:ext cx="3264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gjorde/lavede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2930574" y="3366858"/>
            <a:ext cx="3369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an/hun, den, det gjorde/lavede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3079073" y="4259621"/>
            <a:ext cx="343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gjorde/lavede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kstboks 17"/>
          <p:cNvSpPr txBox="1"/>
          <p:nvPr/>
        </p:nvSpPr>
        <p:spPr>
          <a:xfrm>
            <a:off x="3141002" y="4922402"/>
            <a:ext cx="3309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gjorde/lavede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kstboks 19"/>
          <p:cNvSpPr txBox="1"/>
          <p:nvPr/>
        </p:nvSpPr>
        <p:spPr>
          <a:xfrm>
            <a:off x="3146271" y="5661995"/>
            <a:ext cx="315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da-DK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gjorde/lavede</a:t>
            </a:r>
            <a:endParaRPr lang="en-GB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kstboks 20"/>
          <p:cNvSpPr txBox="1"/>
          <p:nvPr/>
        </p:nvSpPr>
        <p:spPr>
          <a:xfrm>
            <a:off x="6731475" y="2261140"/>
            <a:ext cx="181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did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kstboks 21"/>
          <p:cNvSpPr txBox="1"/>
          <p:nvPr/>
        </p:nvSpPr>
        <p:spPr>
          <a:xfrm>
            <a:off x="6643324" y="2891228"/>
            <a:ext cx="194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did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kstboks 23"/>
          <p:cNvSpPr txBox="1"/>
          <p:nvPr/>
        </p:nvSpPr>
        <p:spPr>
          <a:xfrm>
            <a:off x="6321264" y="3540357"/>
            <a:ext cx="270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/it did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kstboks 24"/>
          <p:cNvSpPr txBox="1"/>
          <p:nvPr/>
        </p:nvSpPr>
        <p:spPr>
          <a:xfrm>
            <a:off x="6664137" y="4256483"/>
            <a:ext cx="1919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did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kstboks 25"/>
          <p:cNvSpPr txBox="1"/>
          <p:nvPr/>
        </p:nvSpPr>
        <p:spPr>
          <a:xfrm>
            <a:off x="6664137" y="4922400"/>
            <a:ext cx="206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did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kstboks 26"/>
          <p:cNvSpPr txBox="1"/>
          <p:nvPr/>
        </p:nvSpPr>
        <p:spPr>
          <a:xfrm>
            <a:off x="6664137" y="5636011"/>
            <a:ext cx="2143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</a:t>
            </a:r>
            <a:r>
              <a:rPr lang="da-DK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did</a:t>
            </a:r>
            <a:endParaRPr lang="en-GB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1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7" y="0"/>
            <a:ext cx="9144000" cy="6858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23528" y="404664"/>
            <a:ext cx="79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Opgaver ;)</a:t>
            </a:r>
            <a:endParaRPr lang="da-DK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1259632" y="1916832"/>
            <a:ext cx="6552728" cy="294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Løs nu de opgaver, som I får udleveret. Når I har udfyldt dem, vil jeg hurtigst muligt rette dem.</a:t>
            </a:r>
            <a:endParaRPr lang="en-GB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The Persuaders open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39608" y="5615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469</Words>
  <Application>Microsoft Office PowerPoint</Application>
  <PresentationFormat>Skærmshow (4:3)</PresentationFormat>
  <Paragraphs>155</Paragraphs>
  <Slides>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Budolfi-acer</dc:creator>
  <cp:lastModifiedBy>Budolfi-acer</cp:lastModifiedBy>
  <cp:revision>12</cp:revision>
  <dcterms:created xsi:type="dcterms:W3CDTF">2015-08-13T14:39:57Z</dcterms:created>
  <dcterms:modified xsi:type="dcterms:W3CDTF">2015-08-13T17:56:46Z</dcterms:modified>
</cp:coreProperties>
</file>